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  <p:sldMasterId id="2147483698" r:id="rId2"/>
    <p:sldMasterId id="2147483689" r:id="rId3"/>
  </p:sldMasterIdLst>
  <p:notesMasterIdLst>
    <p:notesMasterId r:id="rId5"/>
  </p:notesMasterIdLst>
  <p:sldIdLst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731"/>
  </p:normalViewPr>
  <p:slideViewPr>
    <p:cSldViewPr snapToGrid="0" snapToObjects="1">
      <p:cViewPr>
        <p:scale>
          <a:sx n="120" d="100"/>
          <a:sy n="120" d="100"/>
        </p:scale>
        <p:origin x="960" y="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636873" y="1565341"/>
            <a:ext cx="922050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881423" y="446568"/>
            <a:ext cx="8963248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0158" y="1534707"/>
            <a:ext cx="9005776" cy="82572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5219" y="1513442"/>
            <a:ext cx="8910082" cy="82572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0791" y="1524074"/>
            <a:ext cx="8973878" cy="84399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F67F2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349795"/>
            <a:ext cx="12192000" cy="34130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881423" y="1565341"/>
            <a:ext cx="897595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658140"/>
            <a:ext cx="11536018" cy="30621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923953" y="446568"/>
            <a:ext cx="8920718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764465" y="446568"/>
            <a:ext cx="9080206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3321" y="1513442"/>
            <a:ext cx="8941980" cy="825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5219" y="1524074"/>
            <a:ext cx="8899450" cy="843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6874" y="1513442"/>
            <a:ext cx="9218427" cy="82572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404" y="1524074"/>
            <a:ext cx="9165265" cy="84399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F67F2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515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349795"/>
            <a:ext cx="12192000" cy="34130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11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892056" y="1565341"/>
            <a:ext cx="8965326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theme" Target="../theme/theme2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theme" Target="../theme/theme3.xml"/><Relationship Id="rId9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7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90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26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3604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432968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colou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Arial</vt:lpstr>
      <vt:lpstr>Content slide 1</vt:lpstr>
      <vt:lpstr>Content slide 2</vt:lpstr>
      <vt:lpstr>Content Slide colour</vt:lpstr>
      <vt:lpstr>PowerPoint Presentation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82</cp:revision>
  <dcterms:created xsi:type="dcterms:W3CDTF">2017-07-13T14:47:43Z</dcterms:created>
  <dcterms:modified xsi:type="dcterms:W3CDTF">2019-11-22T11:23:30Z</dcterms:modified>
</cp:coreProperties>
</file>